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11" r:id="rId3"/>
    <p:sldId id="310" r:id="rId4"/>
    <p:sldId id="312" r:id="rId5"/>
    <p:sldId id="313" r:id="rId6"/>
    <p:sldId id="314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6" r:id="rId16"/>
    <p:sldId id="299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  <a:srgbClr val="4F2C26"/>
    <a:srgbClr val="0A003D"/>
    <a:srgbClr val="C1A050"/>
    <a:srgbClr val="9E230E"/>
    <a:srgbClr val="DB8232"/>
    <a:srgbClr val="E1196E"/>
    <a:srgbClr val="F08F58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06" autoAdjust="0"/>
    <p:restoredTop sz="96404" autoAdjust="0"/>
  </p:normalViewPr>
  <p:slideViewPr>
    <p:cSldViewPr snapToGrid="0">
      <p:cViewPr varScale="1">
        <p:scale>
          <a:sx n="109" d="100"/>
          <a:sy n="109" d="100"/>
        </p:scale>
        <p:origin x="57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ssai Yosra" userId="712ed7b9-c092-4063-a44a-68366df7716f" providerId="ADAL" clId="{297CA191-F272-4958-B4F3-7BC49643C57D}"/>
    <pc:docChg chg="undo custSel modSld">
      <pc:chgData name="Messai Yosra" userId="712ed7b9-c092-4063-a44a-68366df7716f" providerId="ADAL" clId="{297CA191-F272-4958-B4F3-7BC49643C57D}" dt="2022-03-24T16:17:17.526" v="3877" actId="20577"/>
      <pc:docMkLst>
        <pc:docMk/>
      </pc:docMkLst>
      <pc:sldChg chg="modSp mod">
        <pc:chgData name="Messai Yosra" userId="712ed7b9-c092-4063-a44a-68366df7716f" providerId="ADAL" clId="{297CA191-F272-4958-B4F3-7BC49643C57D}" dt="2022-03-24T09:34:38.136" v="1014" actId="20577"/>
        <pc:sldMkLst>
          <pc:docMk/>
          <pc:sldMk cId="428824343" sldId="310"/>
        </pc:sldMkLst>
        <pc:spChg chg="mod">
          <ac:chgData name="Messai Yosra" userId="712ed7b9-c092-4063-a44a-68366df7716f" providerId="ADAL" clId="{297CA191-F272-4958-B4F3-7BC49643C57D}" dt="2022-03-24T09:34:38.136" v="1014" actId="20577"/>
          <ac:spMkLst>
            <pc:docMk/>
            <pc:sldMk cId="428824343" sldId="310"/>
            <ac:spMk id="2" creationId="{00000000-0000-0000-0000-000000000000}"/>
          </ac:spMkLst>
        </pc:spChg>
      </pc:sldChg>
      <pc:sldChg chg="modSp mod">
        <pc:chgData name="Messai Yosra" userId="712ed7b9-c092-4063-a44a-68366df7716f" providerId="ADAL" clId="{297CA191-F272-4958-B4F3-7BC49643C57D}" dt="2022-03-24T09:41:13.897" v="1100" actId="20577"/>
        <pc:sldMkLst>
          <pc:docMk/>
          <pc:sldMk cId="3396016644" sldId="312"/>
        </pc:sldMkLst>
        <pc:spChg chg="mod">
          <ac:chgData name="Messai Yosra" userId="712ed7b9-c092-4063-a44a-68366df7716f" providerId="ADAL" clId="{297CA191-F272-4958-B4F3-7BC49643C57D}" dt="2022-03-24T09:41:13.897" v="1100" actId="20577"/>
          <ac:spMkLst>
            <pc:docMk/>
            <pc:sldMk cId="3396016644" sldId="312"/>
            <ac:spMk id="2" creationId="{00000000-0000-0000-0000-000000000000}"/>
          </ac:spMkLst>
        </pc:spChg>
      </pc:sldChg>
      <pc:sldChg chg="modSp mod">
        <pc:chgData name="Messai Yosra" userId="712ed7b9-c092-4063-a44a-68366df7716f" providerId="ADAL" clId="{297CA191-F272-4958-B4F3-7BC49643C57D}" dt="2022-03-24T09:47:45.709" v="1356" actId="20577"/>
        <pc:sldMkLst>
          <pc:docMk/>
          <pc:sldMk cId="1269961296" sldId="313"/>
        </pc:sldMkLst>
        <pc:spChg chg="mod">
          <ac:chgData name="Messai Yosra" userId="712ed7b9-c092-4063-a44a-68366df7716f" providerId="ADAL" clId="{297CA191-F272-4958-B4F3-7BC49643C57D}" dt="2022-03-24T09:47:45.709" v="1356" actId="20577"/>
          <ac:spMkLst>
            <pc:docMk/>
            <pc:sldMk cId="1269961296" sldId="313"/>
            <ac:spMk id="2" creationId="{00000000-0000-0000-0000-000000000000}"/>
          </ac:spMkLst>
        </pc:spChg>
      </pc:sldChg>
      <pc:sldChg chg="modSp mod">
        <pc:chgData name="Messai Yosra" userId="712ed7b9-c092-4063-a44a-68366df7716f" providerId="ADAL" clId="{297CA191-F272-4958-B4F3-7BC49643C57D}" dt="2022-03-24T09:57:46.560" v="1864" actId="20577"/>
        <pc:sldMkLst>
          <pc:docMk/>
          <pc:sldMk cId="321599304" sldId="314"/>
        </pc:sldMkLst>
        <pc:spChg chg="mod">
          <ac:chgData name="Messai Yosra" userId="712ed7b9-c092-4063-a44a-68366df7716f" providerId="ADAL" clId="{297CA191-F272-4958-B4F3-7BC49643C57D}" dt="2022-03-24T09:57:46.560" v="1864" actId="20577"/>
          <ac:spMkLst>
            <pc:docMk/>
            <pc:sldMk cId="321599304" sldId="314"/>
            <ac:spMk id="2" creationId="{00000000-0000-0000-0000-000000000000}"/>
          </ac:spMkLst>
        </pc:spChg>
        <pc:spChg chg="mod">
          <ac:chgData name="Messai Yosra" userId="712ed7b9-c092-4063-a44a-68366df7716f" providerId="ADAL" clId="{297CA191-F272-4958-B4F3-7BC49643C57D}" dt="2022-03-24T09:50:22.093" v="1502" actId="1076"/>
          <ac:spMkLst>
            <pc:docMk/>
            <pc:sldMk cId="321599304" sldId="314"/>
            <ac:spMk id="14" creationId="{C18A6F1C-9647-4042-85AF-7AFBFBE11E7D}"/>
          </ac:spMkLst>
        </pc:spChg>
      </pc:sldChg>
      <pc:sldChg chg="modSp mod">
        <pc:chgData name="Messai Yosra" userId="712ed7b9-c092-4063-a44a-68366df7716f" providerId="ADAL" clId="{297CA191-F272-4958-B4F3-7BC49643C57D}" dt="2022-03-24T10:01:03.502" v="2024" actId="20577"/>
        <pc:sldMkLst>
          <pc:docMk/>
          <pc:sldMk cId="1143020045" sldId="316"/>
        </pc:sldMkLst>
        <pc:spChg chg="mod">
          <ac:chgData name="Messai Yosra" userId="712ed7b9-c092-4063-a44a-68366df7716f" providerId="ADAL" clId="{297CA191-F272-4958-B4F3-7BC49643C57D}" dt="2022-03-24T10:01:03.502" v="2024" actId="20577"/>
          <ac:spMkLst>
            <pc:docMk/>
            <pc:sldMk cId="1143020045" sldId="316"/>
            <ac:spMk id="2" creationId="{00000000-0000-0000-0000-000000000000}"/>
          </ac:spMkLst>
        </pc:spChg>
      </pc:sldChg>
      <pc:sldChg chg="modSp mod">
        <pc:chgData name="Messai Yosra" userId="712ed7b9-c092-4063-a44a-68366df7716f" providerId="ADAL" clId="{297CA191-F272-4958-B4F3-7BC49643C57D}" dt="2022-03-24T10:13:13.455" v="2220" actId="20577"/>
        <pc:sldMkLst>
          <pc:docMk/>
          <pc:sldMk cId="175742953" sldId="317"/>
        </pc:sldMkLst>
        <pc:spChg chg="mod">
          <ac:chgData name="Messai Yosra" userId="712ed7b9-c092-4063-a44a-68366df7716f" providerId="ADAL" clId="{297CA191-F272-4958-B4F3-7BC49643C57D}" dt="2022-03-24T10:13:13.455" v="2220" actId="20577"/>
          <ac:spMkLst>
            <pc:docMk/>
            <pc:sldMk cId="175742953" sldId="317"/>
            <ac:spMk id="2" creationId="{00000000-0000-0000-0000-000000000000}"/>
          </ac:spMkLst>
        </pc:spChg>
      </pc:sldChg>
      <pc:sldChg chg="modSp mod">
        <pc:chgData name="Messai Yosra" userId="712ed7b9-c092-4063-a44a-68366df7716f" providerId="ADAL" clId="{297CA191-F272-4958-B4F3-7BC49643C57D}" dt="2022-03-24T10:14:24.558" v="2233" actId="20577"/>
        <pc:sldMkLst>
          <pc:docMk/>
          <pc:sldMk cId="201383132" sldId="318"/>
        </pc:sldMkLst>
        <pc:spChg chg="mod">
          <ac:chgData name="Messai Yosra" userId="712ed7b9-c092-4063-a44a-68366df7716f" providerId="ADAL" clId="{297CA191-F272-4958-B4F3-7BC49643C57D}" dt="2022-03-24T10:14:24.558" v="2233" actId="20577"/>
          <ac:spMkLst>
            <pc:docMk/>
            <pc:sldMk cId="201383132" sldId="318"/>
            <ac:spMk id="2" creationId="{00000000-0000-0000-0000-000000000000}"/>
          </ac:spMkLst>
        </pc:spChg>
      </pc:sldChg>
      <pc:sldChg chg="modSp mod">
        <pc:chgData name="Messai Yosra" userId="712ed7b9-c092-4063-a44a-68366df7716f" providerId="ADAL" clId="{297CA191-F272-4958-B4F3-7BC49643C57D}" dt="2022-03-24T10:19:36.641" v="2306" actId="20577"/>
        <pc:sldMkLst>
          <pc:docMk/>
          <pc:sldMk cId="2799085497" sldId="320"/>
        </pc:sldMkLst>
        <pc:spChg chg="mod">
          <ac:chgData name="Messai Yosra" userId="712ed7b9-c092-4063-a44a-68366df7716f" providerId="ADAL" clId="{297CA191-F272-4958-B4F3-7BC49643C57D}" dt="2022-03-24T10:19:36.641" v="2306" actId="20577"/>
          <ac:spMkLst>
            <pc:docMk/>
            <pc:sldMk cId="2799085497" sldId="320"/>
            <ac:spMk id="2" creationId="{00000000-0000-0000-0000-000000000000}"/>
          </ac:spMkLst>
        </pc:spChg>
      </pc:sldChg>
      <pc:sldChg chg="modSp mod">
        <pc:chgData name="Messai Yosra" userId="712ed7b9-c092-4063-a44a-68366df7716f" providerId="ADAL" clId="{297CA191-F272-4958-B4F3-7BC49643C57D}" dt="2022-03-24T10:39:28.951" v="3285" actId="20577"/>
        <pc:sldMkLst>
          <pc:docMk/>
          <pc:sldMk cId="20803266" sldId="321"/>
        </pc:sldMkLst>
        <pc:spChg chg="mod">
          <ac:chgData name="Messai Yosra" userId="712ed7b9-c092-4063-a44a-68366df7716f" providerId="ADAL" clId="{297CA191-F272-4958-B4F3-7BC49643C57D}" dt="2022-03-24T10:39:28.951" v="3285" actId="20577"/>
          <ac:spMkLst>
            <pc:docMk/>
            <pc:sldMk cId="20803266" sldId="321"/>
            <ac:spMk id="2" creationId="{00000000-0000-0000-0000-000000000000}"/>
          </ac:spMkLst>
        </pc:spChg>
        <pc:spChg chg="mod">
          <ac:chgData name="Messai Yosra" userId="712ed7b9-c092-4063-a44a-68366df7716f" providerId="ADAL" clId="{297CA191-F272-4958-B4F3-7BC49643C57D}" dt="2022-03-24T10:34:40.643" v="3009" actId="1076"/>
          <ac:spMkLst>
            <pc:docMk/>
            <pc:sldMk cId="20803266" sldId="321"/>
            <ac:spMk id="14" creationId="{C18A6F1C-9647-4042-85AF-7AFBFBE11E7D}"/>
          </ac:spMkLst>
        </pc:spChg>
      </pc:sldChg>
      <pc:sldChg chg="modSp mod">
        <pc:chgData name="Messai Yosra" userId="712ed7b9-c092-4063-a44a-68366df7716f" providerId="ADAL" clId="{297CA191-F272-4958-B4F3-7BC49643C57D}" dt="2022-03-24T10:45:32.136" v="3540" actId="5793"/>
        <pc:sldMkLst>
          <pc:docMk/>
          <pc:sldMk cId="1741746744" sldId="322"/>
        </pc:sldMkLst>
        <pc:spChg chg="mod">
          <ac:chgData name="Messai Yosra" userId="712ed7b9-c092-4063-a44a-68366df7716f" providerId="ADAL" clId="{297CA191-F272-4958-B4F3-7BC49643C57D}" dt="2022-03-24T10:45:32.136" v="3540" actId="5793"/>
          <ac:spMkLst>
            <pc:docMk/>
            <pc:sldMk cId="1741746744" sldId="322"/>
            <ac:spMk id="2" creationId="{00000000-0000-0000-0000-000000000000}"/>
          </ac:spMkLst>
        </pc:spChg>
      </pc:sldChg>
      <pc:sldChg chg="modSp mod">
        <pc:chgData name="Messai Yosra" userId="712ed7b9-c092-4063-a44a-68366df7716f" providerId="ADAL" clId="{297CA191-F272-4958-B4F3-7BC49643C57D}" dt="2022-03-24T16:17:17.526" v="3877" actId="20577"/>
        <pc:sldMkLst>
          <pc:docMk/>
          <pc:sldMk cId="547391147" sldId="323"/>
        </pc:sldMkLst>
        <pc:spChg chg="mod">
          <ac:chgData name="Messai Yosra" userId="712ed7b9-c092-4063-a44a-68366df7716f" providerId="ADAL" clId="{297CA191-F272-4958-B4F3-7BC49643C57D}" dt="2022-03-24T16:17:17.526" v="3877" actId="20577"/>
          <ac:spMkLst>
            <pc:docMk/>
            <pc:sldMk cId="547391147" sldId="323"/>
            <ac:spMk id="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7A106-A0F3-4687-8075-7BD047826950}" type="datetimeFigureOut">
              <a:rPr lang="fr-FR" smtClean="0"/>
              <a:t>24/03/2022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5B7D12-2A94-48EC-A4DE-65F9B10A341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459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222782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4DCF4C4-54DC-43CB-A7AF-04E3ECE43B7D}" type="datetime1">
              <a:rPr lang="fr-FR" smtClean="0"/>
              <a:t>24/03/2022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1510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8C9ECF-2582-47A8-91E4-9AD1A0F472C2}" type="datetime1">
              <a:rPr lang="fr-FR" smtClean="0"/>
              <a:t>24/03/2022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0713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7"/>
          <p:cNvSpPr/>
          <p:nvPr userDrawn="1"/>
        </p:nvSpPr>
        <p:spPr>
          <a:xfrm>
            <a:off x="-125505" y="-205097"/>
            <a:ext cx="12478871" cy="7251357"/>
          </a:xfrm>
          <a:custGeom>
            <a:avLst/>
            <a:gdLst>
              <a:gd name="connsiteX0" fmla="*/ 1256518 w 12478871"/>
              <a:gd name="connsiteY0" fmla="*/ 0 h 7251357"/>
              <a:gd name="connsiteX1" fmla="*/ 12478871 w 12478871"/>
              <a:gd name="connsiteY1" fmla="*/ 0 h 7251357"/>
              <a:gd name="connsiteX2" fmla="*/ 12478871 w 12478871"/>
              <a:gd name="connsiteY2" fmla="*/ 7251357 h 7251357"/>
              <a:gd name="connsiteX3" fmla="*/ 0 w 12478871"/>
              <a:gd name="connsiteY3" fmla="*/ 7251357 h 7251357"/>
              <a:gd name="connsiteX4" fmla="*/ 0 w 12478871"/>
              <a:gd name="connsiteY4" fmla="*/ 978020 h 7251357"/>
              <a:gd name="connsiteX5" fmla="*/ 58689 w 12478871"/>
              <a:gd name="connsiteY5" fmla="*/ 924290 h 7251357"/>
              <a:gd name="connsiteX6" fmla="*/ 780812 w 12478871"/>
              <a:gd name="connsiteY6" fmla="*/ 336548 h 7251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78871" h="7251357">
                <a:moveTo>
                  <a:pt x="1256518" y="0"/>
                </a:moveTo>
                <a:lnTo>
                  <a:pt x="12478871" y="0"/>
                </a:lnTo>
                <a:lnTo>
                  <a:pt x="12478871" y="7251357"/>
                </a:lnTo>
                <a:lnTo>
                  <a:pt x="0" y="7251357"/>
                </a:lnTo>
                <a:lnTo>
                  <a:pt x="0" y="978020"/>
                </a:lnTo>
                <a:lnTo>
                  <a:pt x="58689" y="924290"/>
                </a:lnTo>
                <a:cubicBezTo>
                  <a:pt x="287708" y="720859"/>
                  <a:pt x="529030" y="524759"/>
                  <a:pt x="780812" y="336548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" name="Freeform 15"/>
          <p:cNvSpPr/>
          <p:nvPr userDrawn="1"/>
        </p:nvSpPr>
        <p:spPr>
          <a:xfrm>
            <a:off x="-125505" y="-205097"/>
            <a:ext cx="12478871" cy="7251357"/>
          </a:xfrm>
          <a:custGeom>
            <a:avLst/>
            <a:gdLst>
              <a:gd name="connsiteX0" fmla="*/ 2091140 w 12478871"/>
              <a:gd name="connsiteY0" fmla="*/ 0 h 7251357"/>
              <a:gd name="connsiteX1" fmla="*/ 12478871 w 12478871"/>
              <a:gd name="connsiteY1" fmla="*/ 0 h 7251357"/>
              <a:gd name="connsiteX2" fmla="*/ 12478871 w 12478871"/>
              <a:gd name="connsiteY2" fmla="*/ 7251357 h 7251357"/>
              <a:gd name="connsiteX3" fmla="*/ 0 w 12478871"/>
              <a:gd name="connsiteY3" fmla="*/ 7251357 h 7251357"/>
              <a:gd name="connsiteX4" fmla="*/ 0 w 12478871"/>
              <a:gd name="connsiteY4" fmla="*/ 1258721 h 7251357"/>
              <a:gd name="connsiteX5" fmla="*/ 8328 w 12478871"/>
              <a:gd name="connsiteY5" fmla="*/ 1251681 h 7251357"/>
              <a:gd name="connsiteX6" fmla="*/ 1930629 w 12478871"/>
              <a:gd name="connsiteY6" fmla="*/ 72800 h 7251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78871" h="7251357">
                <a:moveTo>
                  <a:pt x="2091140" y="0"/>
                </a:moveTo>
                <a:lnTo>
                  <a:pt x="12478871" y="0"/>
                </a:lnTo>
                <a:lnTo>
                  <a:pt x="12478871" y="7251357"/>
                </a:lnTo>
                <a:lnTo>
                  <a:pt x="0" y="7251357"/>
                </a:lnTo>
                <a:lnTo>
                  <a:pt x="0" y="1258721"/>
                </a:lnTo>
                <a:lnTo>
                  <a:pt x="8328" y="1251681"/>
                </a:lnTo>
                <a:cubicBezTo>
                  <a:pt x="568988" y="809352"/>
                  <a:pt x="1221114" y="414303"/>
                  <a:pt x="1930629" y="72800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" name="Freeform 20"/>
          <p:cNvSpPr/>
          <p:nvPr userDrawn="1"/>
        </p:nvSpPr>
        <p:spPr>
          <a:xfrm>
            <a:off x="-125505" y="-205015"/>
            <a:ext cx="12478871" cy="7251274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139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9F38DC5-BE00-47FD-9A64-98BFD7B0727F}"/>
              </a:ext>
            </a:extLst>
          </p:cNvPr>
          <p:cNvSpPr/>
          <p:nvPr userDrawn="1"/>
        </p:nvSpPr>
        <p:spPr>
          <a:xfrm>
            <a:off x="0" y="573760"/>
            <a:ext cx="12192000" cy="6284240"/>
          </a:xfrm>
          <a:prstGeom prst="rect">
            <a:avLst/>
          </a:prstGeom>
          <a:solidFill>
            <a:schemeClr val="tx1">
              <a:lumMod val="10000"/>
              <a:lumOff val="9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800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369737-310A-4F12-B45B-BDE008476D91}" type="datetime1">
              <a:rPr lang="fr-FR" smtClean="0"/>
              <a:t>24/03/2022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771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E9088A-01C5-4EA4-B97F-992E4A93B955}" type="datetime1">
              <a:rPr lang="fr-FR" smtClean="0"/>
              <a:t>24/03/2022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12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FC59C7-A3F1-4D34-B670-DF9BAA093FB9}" type="datetime1">
              <a:rPr lang="fr-FR" smtClean="0"/>
              <a:t>24/03/2022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8934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A441CC-C53C-4F26-B3FB-E0A59F1AA588}" type="datetime1">
              <a:rPr lang="fr-FR" smtClean="0"/>
              <a:t>24/03/2022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1237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0D6CD6-0ABF-4C5F-8362-A71A46381F1D}" type="datetime1">
              <a:rPr lang="fr-FR" smtClean="0"/>
              <a:t>24/03/2022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303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85AAC70-6C06-4A28-BC81-3177F03816FF}" type="datetime1">
              <a:rPr lang="fr-FR" smtClean="0"/>
              <a:t>24/03/2022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17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6E2094-BCA1-47AF-A91A-142922E4F658}" type="datetime1">
              <a:rPr lang="fr-FR" smtClean="0"/>
              <a:t>24/03/2022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5795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fld id="{612D724D-F918-4A54-899E-BF28C5BCAAD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3383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oppins Bold" panose="00000800000000000000" pitchFamily="2" charset="0"/>
          <a:ea typeface="+mj-ea"/>
          <a:cs typeface="Poppins Bold" panose="000008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oppins Lign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oppins Lign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oppins Lign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 Lign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 Lign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42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8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photothèque / médiathèque ? (ou autres éléments à disposition)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54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Qui sont vos concurrents directs et indirects ?</a:t>
            </a:r>
          </a:p>
          <a:p>
            <a:pPr marL="0" indent="0">
              <a:buNone/>
            </a:pP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Eazytick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, les pages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facebook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des différentes salles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style de communication vous inspire le plus ?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Dynamique, efficace</a:t>
            </a:r>
          </a:p>
          <a:p>
            <a:pPr marL="457200" indent="-457200">
              <a:buAutoNum type="arabicPeriod" startAt="9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Y a t-il des marques internationales similaire à Tiween qui vous inspirent ?</a:t>
            </a:r>
          </a:p>
          <a:p>
            <a:pPr marL="0" indent="0">
              <a:buNone/>
            </a:pP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Allociné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85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555979" y="0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138290" y="1382327"/>
            <a:ext cx="1205371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0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Qu'est-ce qui vous plait chez eux ? Qu'est-ce qui ne vous plait pas chez eux ?</a:t>
            </a:r>
          </a:p>
          <a:p>
            <a:pPr marL="457200" indent="-457200">
              <a:buAutoNum type="arabicPeriod" startAt="10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programmations sont aujourd’hui disponibles sur les pages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facebook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des salles ou qqes sites de billetterie en ligne :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+ :  c’est géré par les salles mêmes donc l’information est régulièrement actualisée et des moyens de communication sont déployés. Les partenariats avec les sites de billetterie semblent établis . Le public a pris l’habitude de consulter le programme sur les pages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facebook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des salles = il nous faudra travailler sur un  changement de comportement du consommateur / client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- :  </a:t>
            </a:r>
          </a:p>
          <a:p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Aucun site n’offre aujourd’hui l’offre élargie de l’agenda culturel sur une plateforme unique</a:t>
            </a:r>
          </a:p>
          <a:p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Critiques , avis,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wishlist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… seront des fonctionnalités inédites </a:t>
            </a:r>
          </a:p>
          <a:p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supports sont peu ergonomiques, les informations manquent de clarté et de pertinence avec le seul objectif de vente de billets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1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Quelles sont vos spécificités par rapport à la concurrence ?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Toute l’information sur une plateforme unique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Espace personnel,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wishlist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avis …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Informations pratiques (sur les salles par exemple: adresse, accès mobilité réduite, restauration , parking …)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Plateforme ergonomique, moteur de recherche …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46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2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 est votre cible ? A qui doit-on s’adresser ?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Public dans les champs du culturel et de l’artistique (Utilisateurs d’internet , ayant accès au digital )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professionnels dans le domaine de la culture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  + Besoin d’accompagnement pour affiner la cible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1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03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Liens utiles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4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Merci d’insérer tous les liens que vous jugerez utiles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37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6" y="0"/>
            <a:ext cx="122570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57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2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637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  <a:endParaRPr lang="fr-FR" sz="3600" b="1" dirty="0">
              <a:solidFill>
                <a:srgbClr val="0A003D"/>
              </a:solidFill>
              <a:latin typeface="Century Gothic" panose="020B0502020202020204" pitchFamily="34" charset="0"/>
              <a:ea typeface="Century Gothic" charset="0"/>
              <a:cs typeface="Poppins Bold" panose="000008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Présentez brièvement votre marque ou activité </a:t>
            </a:r>
          </a:p>
          <a:p>
            <a:pPr marL="0" indent="0" algn="l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cs typeface="Poppins Light" panose="00000400000000000000" pitchFamily="2" charset="0"/>
            </a:endParaRPr>
          </a:p>
          <a:p>
            <a:pPr marL="0" indent="0" algn="l">
              <a:buNone/>
            </a:pPr>
            <a:r>
              <a:rPr lang="fr-FR" sz="2000" b="0" i="0" dirty="0" err="1">
                <a:solidFill>
                  <a:srgbClr val="111111"/>
                </a:solidFill>
                <a:effectLst/>
                <a:latin typeface="Century Gothic" panose="020B0502020202020204" pitchFamily="34" charset="0"/>
                <a:cs typeface="Poppins Light" panose="00000400000000000000" pitchFamily="2" charset="0"/>
              </a:rPr>
              <a:t>Tiween</a:t>
            </a:r>
            <a:r>
              <a:rPr lang="fr-FR" sz="2000" b="0" i="0" dirty="0">
                <a:solidFill>
                  <a:srgbClr val="111111"/>
                </a:solidFill>
                <a:effectLst/>
                <a:latin typeface="Century Gothic" panose="020B0502020202020204" pitchFamily="34" charset="0"/>
                <a:cs typeface="Poppins Light" panose="00000400000000000000" pitchFamily="2" charset="0"/>
              </a:rPr>
              <a:t> met à 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cs typeface="Poppins Light" panose="00000400000000000000" pitchFamily="2" charset="0"/>
              </a:rPr>
              <a:t>disposition du public toutes les informations relatives à l'agenda culturel sur toute la Tunisie. Aujourd'hui, le site internet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cs typeface="Poppins Light" panose="00000400000000000000" pitchFamily="2" charset="0"/>
              </a:rPr>
              <a:t>Tiween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cs typeface="Poppins Light" panose="00000400000000000000" pitchFamily="2" charset="0"/>
              </a:rPr>
              <a:t> (https://tiween.com)  existe et offre dores et déjà toute l'actualité cinématographique sur le grand Tunis : salles , horaires, bandes annonces , informations pratiques et critiques de la rédaction .</a:t>
            </a:r>
          </a:p>
          <a:p>
            <a:pPr marL="0" indent="0" algn="l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cs typeface="Poppins Light" panose="00000400000000000000" pitchFamily="2" charset="0"/>
              </a:rPr>
              <a:t>L’accès à un espace personnel permet de noter, donner son avis sur les films, échanger avec la communauté , d’enregistrer ses salles préférées, les films à voir…</a:t>
            </a:r>
          </a:p>
          <a:p>
            <a:pPr marL="0" indent="0" algn="l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cs typeface="Poppins Light" panose="00000400000000000000" pitchFamily="2" charset="0"/>
              </a:rPr>
              <a:t>Une application mobile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cs typeface="Poppins Light" panose="00000400000000000000" pitchFamily="2" charset="0"/>
              </a:rPr>
              <a:t>Tiween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cs typeface="Poppins Light" panose="00000400000000000000" pitchFamily="2" charset="0"/>
              </a:rPr>
              <a:t> est en cours de développement ainsi que l'intégration de l'offre culturelle complète ( cinéma, théâtre, expos, spectacles…) dans toutes les villes de Tunisie.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cs typeface="Poppins Light" panose="00000400000000000000" pitchFamily="2" charset="0"/>
              </a:rPr>
              <a:t>Tiween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cs typeface="Poppins Light" panose="00000400000000000000" pitchFamily="2" charset="0"/>
              </a:rPr>
              <a:t> proposera également la possibilité de réserver des séances ainsi qu’une billetterie en ligne.</a:t>
            </a:r>
          </a:p>
          <a:p>
            <a:pPr marL="0" indent="0" algn="l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4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2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Quelles sont les valeurs de votre marque ?</a:t>
            </a:r>
          </a:p>
          <a:p>
            <a:pPr marL="457200" indent="-457200">
              <a:buAutoNum type="arabicPeriod" startAt="2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Promouvoir une diversité culturelle accessible à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tou.te.s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Rigueur, sérieux, qualité, modernité, dynamisme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016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3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est le positionnement souhaité de la marque ?</a:t>
            </a:r>
          </a:p>
          <a:p>
            <a:pPr marL="457200" indent="-457200">
              <a:buAutoNum type="arabicPeriod" startAt="3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1</a:t>
            </a:r>
            <a:r>
              <a:rPr lang="fr-FR" sz="2000" baseline="30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er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site en Tunisie pour consulter l’agenda culturel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Au service de la diversité culturelle à Tunis et dans les régions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Site simple et complet pour le public et partenaire privilégié des professionnels de la culture (salles privées, institutionnels , festivals …)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61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680157" y="337120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90311" y="1595408"/>
            <a:ext cx="11932356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4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Quels sont vos produits / services ?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Programmation cinéma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En cours : programmation théâtre / critique et avis spectateurs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Quels sont les lancements à prévoir ? Expositions, concerts, spectacles ...</a:t>
            </a:r>
          </a:p>
          <a:p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Agenda culturel élargi (Expos, spectacles, musées, festivals, cinéma et théâtre dans les régions …  ) </a:t>
            </a:r>
          </a:p>
          <a:p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Présentation, informations pratiques (mise en valeur ) autour des salles de cinéma et de spectacle</a:t>
            </a:r>
          </a:p>
          <a:p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Réservation et billetterie en ligne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idée (même approximative) sur les dates de lancement : 2</a:t>
            </a:r>
            <a:r>
              <a:rPr lang="fr-FR" sz="2000" baseline="30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ème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trimestre 2022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De même pour les nouvelles fonctionnalités (paiement en ligne ,réservation ...</a:t>
            </a:r>
          </a:p>
          <a:p>
            <a:pPr marL="457200" indent="-457200">
              <a:buAutoNum type="arabicPeriod" startAt="4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9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5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Quelles sont vos ambitions à cout / moyen / long terme ?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Notoriété: site connu par le public et par les professionnels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Site de référence pour toutes les activités culturelles, musées, festivals…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Construire une communauté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: espace d’échanges, publication d’avis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etc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Partenariats pérennes (avec salles et institutionnels ) pour les services de réservation en ligne et la billetterie  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20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690412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6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est le message sur lequel la communication doit s'appuyer ? Votre promesse ?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Qualité et pertinence de l’information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Créer une communauté autour de la culture en Tunisie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Partenaire privilégié (fiable et sérieux ) des professionnels dans le domaine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2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690412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7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charte graphique à respecter ?</a:t>
            </a:r>
          </a:p>
          <a:p>
            <a:pPr marL="457200" indent="-457200">
              <a:buAutoNum type="arabicPeriod" startAt="7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7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En révision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3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flow">
      <a:dk1>
        <a:srgbClr val="0A003D"/>
      </a:dk1>
      <a:lt1>
        <a:srgbClr val="FFFFFF"/>
      </a:lt1>
      <a:dk2>
        <a:srgbClr val="FFFFFF"/>
      </a:dk2>
      <a:lt2>
        <a:srgbClr val="0A003D"/>
      </a:lt2>
      <a:accent1>
        <a:srgbClr val="472F87"/>
      </a:accent1>
      <a:accent2>
        <a:srgbClr val="E61165"/>
      </a:accent2>
      <a:accent3>
        <a:srgbClr val="F08F58"/>
      </a:accent3>
      <a:accent4>
        <a:srgbClr val="FFFFFF"/>
      </a:accent4>
      <a:accent5>
        <a:srgbClr val="FFFFFF"/>
      </a:accent5>
      <a:accent6>
        <a:srgbClr val="FFFFFF"/>
      </a:accent6>
      <a:hlink>
        <a:srgbClr val="E61165"/>
      </a:hlink>
      <a:folHlink>
        <a:srgbClr val="5B9BD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2"/>
            </a:gs>
          </a:gsLst>
          <a:lin ang="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5667</TotalTime>
  <Words>813</Words>
  <Application>Microsoft Office PowerPoint</Application>
  <PresentationFormat>Grand écran</PresentationFormat>
  <Paragraphs>115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Century Gothic</vt:lpstr>
      <vt:lpstr>Poppins Bold</vt:lpstr>
      <vt:lpstr>Poppins Light</vt:lpstr>
      <vt:lpstr>Poppins Lignt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Hamouda Ahmed</dc:creator>
  <cp:lastModifiedBy>Messai Yosra</cp:lastModifiedBy>
  <cp:revision>305</cp:revision>
  <dcterms:created xsi:type="dcterms:W3CDTF">2020-03-05T15:24:16Z</dcterms:created>
  <dcterms:modified xsi:type="dcterms:W3CDTF">2022-03-24T16:17:23Z</dcterms:modified>
</cp:coreProperties>
</file>